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61" r:id="rId4"/>
    <p:sldId id="262" r:id="rId5"/>
    <p:sldId id="264" r:id="rId6"/>
    <p:sldId id="258" r:id="rId7"/>
    <p:sldId id="266" r:id="rId8"/>
    <p:sldId id="265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D40F048-CECD-4D71-BB26-C0368CE858A6}" v="2" dt="2025-05-27T15:32:15.2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95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84" y="612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vette Bogaert" userId="5de465e1946a14b6" providerId="LiveId" clId="{4D40F048-CECD-4D71-BB26-C0368CE858A6}"/>
    <pc:docChg chg="undo custSel addSld delSld modSld">
      <pc:chgData name="Yvette Bogaert" userId="5de465e1946a14b6" providerId="LiveId" clId="{4D40F048-CECD-4D71-BB26-C0368CE858A6}" dt="2025-05-27T15:34:16.846" v="143" actId="478"/>
      <pc:docMkLst>
        <pc:docMk/>
      </pc:docMkLst>
      <pc:sldChg chg="addSp delSp modSp mod">
        <pc:chgData name="Yvette Bogaert" userId="5de465e1946a14b6" providerId="LiveId" clId="{4D40F048-CECD-4D71-BB26-C0368CE858A6}" dt="2025-05-27T15:34:16.846" v="143" actId="478"/>
        <pc:sldMkLst>
          <pc:docMk/>
          <pc:sldMk cId="611367814" sldId="258"/>
        </pc:sldMkLst>
        <pc:spChg chg="mod">
          <ac:chgData name="Yvette Bogaert" userId="5de465e1946a14b6" providerId="LiveId" clId="{4D40F048-CECD-4D71-BB26-C0368CE858A6}" dt="2025-05-27T15:34:06.478" v="141" actId="20577"/>
          <ac:spMkLst>
            <pc:docMk/>
            <pc:sldMk cId="611367814" sldId="258"/>
            <ac:spMk id="8" creationId="{9BE78B5A-AACB-3020-5222-A145C78799B5}"/>
          </ac:spMkLst>
        </pc:spChg>
        <pc:picChg chg="mod">
          <ac:chgData name="Yvette Bogaert" userId="5de465e1946a14b6" providerId="LiveId" clId="{4D40F048-CECD-4D71-BB26-C0368CE858A6}" dt="2025-05-27T15:32:06.626" v="114" actId="1076"/>
          <ac:picMkLst>
            <pc:docMk/>
            <pc:sldMk cId="611367814" sldId="258"/>
            <ac:picMk id="4" creationId="{D64C0BBB-B734-F554-75C3-EF175BEAEE85}"/>
          </ac:picMkLst>
        </pc:picChg>
        <pc:picChg chg="add del">
          <ac:chgData name="Yvette Bogaert" userId="5de465e1946a14b6" providerId="LiveId" clId="{4D40F048-CECD-4D71-BB26-C0368CE858A6}" dt="2025-05-27T15:34:16.846" v="143" actId="478"/>
          <ac:picMkLst>
            <pc:docMk/>
            <pc:sldMk cId="611367814" sldId="258"/>
            <ac:picMk id="6" creationId="{B5DB89F8-1378-9432-FC56-2BD0A6A5CE55}"/>
          </ac:picMkLst>
        </pc:picChg>
        <pc:cxnChg chg="mod">
          <ac:chgData name="Yvette Bogaert" userId="5de465e1946a14b6" providerId="LiveId" clId="{4D40F048-CECD-4D71-BB26-C0368CE858A6}" dt="2025-05-27T15:32:54.407" v="120" actId="14100"/>
          <ac:cxnSpMkLst>
            <pc:docMk/>
            <pc:sldMk cId="611367814" sldId="258"/>
            <ac:cxnSpMk id="9" creationId="{295D8032-DB4C-0B86-0266-2B4E4716EC2A}"/>
          </ac:cxnSpMkLst>
        </pc:cxnChg>
        <pc:cxnChg chg="mod">
          <ac:chgData name="Yvette Bogaert" userId="5de465e1946a14b6" providerId="LiveId" clId="{4D40F048-CECD-4D71-BB26-C0368CE858A6}" dt="2025-05-27T15:30:30.553" v="105" actId="14100"/>
          <ac:cxnSpMkLst>
            <pc:docMk/>
            <pc:sldMk cId="611367814" sldId="258"/>
            <ac:cxnSpMk id="10" creationId="{900296A4-44D7-0659-0034-3405D200F2C4}"/>
          </ac:cxnSpMkLst>
        </pc:cxnChg>
        <pc:cxnChg chg="mod">
          <ac:chgData name="Yvette Bogaert" userId="5de465e1946a14b6" providerId="LiveId" clId="{4D40F048-CECD-4D71-BB26-C0368CE858A6}" dt="2025-05-27T15:30:36.131" v="107" actId="14100"/>
          <ac:cxnSpMkLst>
            <pc:docMk/>
            <pc:sldMk cId="611367814" sldId="258"/>
            <ac:cxnSpMk id="12" creationId="{04729B7F-060A-BE31-D87A-85F2FCFD0DBE}"/>
          </ac:cxnSpMkLst>
        </pc:cxnChg>
        <pc:cxnChg chg="add mod">
          <ac:chgData name="Yvette Bogaert" userId="5de465e1946a14b6" providerId="LiveId" clId="{4D40F048-CECD-4D71-BB26-C0368CE858A6}" dt="2025-05-27T15:33:01.506" v="121" actId="14100"/>
          <ac:cxnSpMkLst>
            <pc:docMk/>
            <pc:sldMk cId="611367814" sldId="258"/>
            <ac:cxnSpMk id="18" creationId="{D35C44A1-DFE2-D6DC-513B-9DFC207F3DCA}"/>
          </ac:cxnSpMkLst>
        </pc:cxnChg>
      </pc:sldChg>
      <pc:sldChg chg="del">
        <pc:chgData name="Yvette Bogaert" userId="5de465e1946a14b6" providerId="LiveId" clId="{4D40F048-CECD-4D71-BB26-C0368CE858A6}" dt="2025-05-27T15:22:28.261" v="3" actId="2696"/>
        <pc:sldMkLst>
          <pc:docMk/>
          <pc:sldMk cId="530692893" sldId="263"/>
        </pc:sldMkLst>
      </pc:sldChg>
      <pc:sldChg chg="add">
        <pc:chgData name="Yvette Bogaert" userId="5de465e1946a14b6" providerId="LiveId" clId="{4D40F048-CECD-4D71-BB26-C0368CE858A6}" dt="2025-05-27T15:22:19.471" v="2" actId="2890"/>
        <pc:sldMkLst>
          <pc:docMk/>
          <pc:sldMk cId="886026523" sldId="264"/>
        </pc:sldMkLst>
      </pc:sldChg>
      <pc:sldChg chg="addSp delSp modSp add mod">
        <pc:chgData name="Yvette Bogaert" userId="5de465e1946a14b6" providerId="LiveId" clId="{4D40F048-CECD-4D71-BB26-C0368CE858A6}" dt="2025-05-27T15:29:35.091" v="100" actId="20577"/>
        <pc:sldMkLst>
          <pc:docMk/>
          <pc:sldMk cId="3434439493" sldId="265"/>
        </pc:sldMkLst>
        <pc:spChg chg="mod">
          <ac:chgData name="Yvette Bogaert" userId="5de465e1946a14b6" providerId="LiveId" clId="{4D40F048-CECD-4D71-BB26-C0368CE858A6}" dt="2025-05-27T15:29:35.091" v="100" actId="20577"/>
          <ac:spMkLst>
            <pc:docMk/>
            <pc:sldMk cId="3434439493" sldId="265"/>
            <ac:spMk id="8" creationId="{511910F4-B498-C1B6-AC14-6805A4D84A62}"/>
          </ac:spMkLst>
        </pc:spChg>
        <pc:cxnChg chg="add mod">
          <ac:chgData name="Yvette Bogaert" userId="5de465e1946a14b6" providerId="LiveId" clId="{4D40F048-CECD-4D71-BB26-C0368CE858A6}" dt="2025-05-27T15:29:08.783" v="96" actId="14100"/>
          <ac:cxnSpMkLst>
            <pc:docMk/>
            <pc:sldMk cId="3434439493" sldId="265"/>
            <ac:cxnSpMk id="5" creationId="{36E6E52E-4D7B-DE93-520D-6DEE51C6B5A0}"/>
          </ac:cxnSpMkLst>
        </pc:cxnChg>
        <pc:cxnChg chg="del">
          <ac:chgData name="Yvette Bogaert" userId="5de465e1946a14b6" providerId="LiveId" clId="{4D40F048-CECD-4D71-BB26-C0368CE858A6}" dt="2025-05-27T15:27:11.456" v="69" actId="478"/>
          <ac:cxnSpMkLst>
            <pc:docMk/>
            <pc:sldMk cId="3434439493" sldId="265"/>
            <ac:cxnSpMk id="9" creationId="{F2B660B8-D631-373E-AF61-B71C3D1CB5D5}"/>
          </ac:cxnSpMkLst>
        </pc:cxnChg>
        <pc:cxnChg chg="mod">
          <ac:chgData name="Yvette Bogaert" userId="5de465e1946a14b6" providerId="LiveId" clId="{4D40F048-CECD-4D71-BB26-C0368CE858A6}" dt="2025-05-27T15:29:19.654" v="97" actId="1076"/>
          <ac:cxnSpMkLst>
            <pc:docMk/>
            <pc:sldMk cId="3434439493" sldId="265"/>
            <ac:cxnSpMk id="10" creationId="{7EB08D00-3E48-2DA5-3479-4DA853827B18}"/>
          </ac:cxnSpMkLst>
        </pc:cxnChg>
        <pc:cxnChg chg="mod">
          <ac:chgData name="Yvette Bogaert" userId="5de465e1946a14b6" providerId="LiveId" clId="{4D40F048-CECD-4D71-BB26-C0368CE858A6}" dt="2025-05-27T15:29:22.107" v="98" actId="14100"/>
          <ac:cxnSpMkLst>
            <pc:docMk/>
            <pc:sldMk cId="3434439493" sldId="265"/>
            <ac:cxnSpMk id="12" creationId="{E190094A-C63F-B982-4747-C30293907487}"/>
          </ac:cxnSpMkLst>
        </pc:cxnChg>
      </pc:sldChg>
      <pc:sldChg chg="add">
        <pc:chgData name="Yvette Bogaert" userId="5de465e1946a14b6" providerId="LiveId" clId="{4D40F048-CECD-4D71-BB26-C0368CE858A6}" dt="2025-05-27T15:29:59.466" v="101" actId="2890"/>
        <pc:sldMkLst>
          <pc:docMk/>
          <pc:sldMk cId="3168964537" sldId="26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8C0C269A-D5C1-98D2-F192-7E524E20FD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Ondertitel 2">
            <a:extLst>
              <a:ext uri="{FF2B5EF4-FFF2-40B4-BE49-F238E27FC236}">
                <a16:creationId xmlns="" xmlns:a16="http://schemas.microsoft.com/office/drawing/2014/main" id="{7CF11CC1-D780-6991-65A4-DE3AD764B3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GB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="" xmlns:a16="http://schemas.microsoft.com/office/drawing/2014/main" id="{20B9C685-AD55-4C66-12C4-CF1925392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46486-2946-43DA-BD9E-2F99D49382F0}" type="datetimeFigureOut">
              <a:rPr lang="en-GB" smtClean="0"/>
              <a:t>28/05/2025</a:t>
            </a:fld>
            <a:endParaRPr lang="en-GB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="" xmlns:a16="http://schemas.microsoft.com/office/drawing/2014/main" id="{13180CBB-FB5E-35D0-8B4D-CBA3A4DF5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="" xmlns:a16="http://schemas.microsoft.com/office/drawing/2014/main" id="{4078E0F6-13EE-823B-4805-B4E918B42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C889E-5367-48C9-880D-DC39EC7B8FD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9302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86D3A0DF-DDBF-1C1B-AB36-06094AF08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="" xmlns:a16="http://schemas.microsoft.com/office/drawing/2014/main" id="{56CAD6C5-4838-0598-0040-D8FAB9F9F0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="" xmlns:a16="http://schemas.microsoft.com/office/drawing/2014/main" id="{802B55F3-D1E3-C1CA-3793-0335FBDDB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46486-2946-43DA-BD9E-2F99D49382F0}" type="datetimeFigureOut">
              <a:rPr lang="en-GB" smtClean="0"/>
              <a:t>28/05/2025</a:t>
            </a:fld>
            <a:endParaRPr lang="en-GB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="" xmlns:a16="http://schemas.microsoft.com/office/drawing/2014/main" id="{A850FD7F-15A4-0F02-2B37-11BB46DC4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="" xmlns:a16="http://schemas.microsoft.com/office/drawing/2014/main" id="{425DA456-A7A3-CD8E-29B1-0C2B4F9EE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C889E-5367-48C9-880D-DC39EC7B8FD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3266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="" xmlns:a16="http://schemas.microsoft.com/office/drawing/2014/main" id="{9ED9815F-27A7-7F01-1BBC-19F8DCDF41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="" xmlns:a16="http://schemas.microsoft.com/office/drawing/2014/main" id="{157EB4AC-4A0B-69C0-8521-092A510016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="" xmlns:a16="http://schemas.microsoft.com/office/drawing/2014/main" id="{E8E50507-F72F-E9CE-2985-40776086D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46486-2946-43DA-BD9E-2F99D49382F0}" type="datetimeFigureOut">
              <a:rPr lang="en-GB" smtClean="0"/>
              <a:t>28/05/2025</a:t>
            </a:fld>
            <a:endParaRPr lang="en-GB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="" xmlns:a16="http://schemas.microsoft.com/office/drawing/2014/main" id="{098DF557-B921-F291-D7B6-18DE644A7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="" xmlns:a16="http://schemas.microsoft.com/office/drawing/2014/main" id="{19EE9B6F-4291-2237-28AC-9B11831CA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C889E-5367-48C9-880D-DC39EC7B8FD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8942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659E60FA-317E-6419-3390-CBDB54006C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="" xmlns:a16="http://schemas.microsoft.com/office/drawing/2014/main" id="{7AAD9817-37E8-255D-4CA3-94B2292FA9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="" xmlns:a16="http://schemas.microsoft.com/office/drawing/2014/main" id="{5BF50957-52E7-B73E-4986-950764DB6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46486-2946-43DA-BD9E-2F99D49382F0}" type="datetimeFigureOut">
              <a:rPr lang="en-GB" smtClean="0"/>
              <a:t>28/05/2025</a:t>
            </a:fld>
            <a:endParaRPr lang="en-GB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="" xmlns:a16="http://schemas.microsoft.com/office/drawing/2014/main" id="{EF272464-B7BE-26AE-4825-50CF3A415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="" xmlns:a16="http://schemas.microsoft.com/office/drawing/2014/main" id="{FBBA7AE0-3035-D6DC-037E-F5ACBB89D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C889E-5367-48C9-880D-DC39EC7B8FD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997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8B33ACBD-469E-6023-32CE-E8FF8FBEC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="" xmlns:a16="http://schemas.microsoft.com/office/drawing/2014/main" id="{ACF3970B-838A-2584-B120-BBA5B1C1BC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="" xmlns:a16="http://schemas.microsoft.com/office/drawing/2014/main" id="{7494D16C-AAD3-5CF8-CB83-FE60D94D8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46486-2946-43DA-BD9E-2F99D49382F0}" type="datetimeFigureOut">
              <a:rPr lang="en-GB" smtClean="0"/>
              <a:t>28/05/2025</a:t>
            </a:fld>
            <a:endParaRPr lang="en-GB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="" xmlns:a16="http://schemas.microsoft.com/office/drawing/2014/main" id="{2AABC731-7A39-AEE3-E45A-9FFFBA3D2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="" xmlns:a16="http://schemas.microsoft.com/office/drawing/2014/main" id="{71C3F837-1BCE-7B48-9068-5B75AD039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C889E-5367-48C9-880D-DC39EC7B8FD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040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B5001DB4-ED6C-0C67-E8AB-A39A0AC19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="" xmlns:a16="http://schemas.microsoft.com/office/drawing/2014/main" id="{FC323827-3CA8-1708-6893-7A24ECD230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="" xmlns:a16="http://schemas.microsoft.com/office/drawing/2014/main" id="{1CC4BCE4-8FEC-0984-05D7-58CEFE58C3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="" xmlns:a16="http://schemas.microsoft.com/office/drawing/2014/main" id="{ECCE6A04-34FE-A1FA-0857-970A0508F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46486-2946-43DA-BD9E-2F99D49382F0}" type="datetimeFigureOut">
              <a:rPr lang="en-GB" smtClean="0"/>
              <a:t>28/05/2025</a:t>
            </a:fld>
            <a:endParaRPr lang="en-GB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="" xmlns:a16="http://schemas.microsoft.com/office/drawing/2014/main" id="{101739BE-1C08-2DCE-44C2-FB5544B38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="" xmlns:a16="http://schemas.microsoft.com/office/drawing/2014/main" id="{CAED6549-6C83-A545-6B0D-7E08763CE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C889E-5367-48C9-880D-DC39EC7B8FD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0406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2E0E6106-58D6-5099-D693-36F01014C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="" xmlns:a16="http://schemas.microsoft.com/office/drawing/2014/main" id="{57D242B7-88AC-7C71-ECFF-58AD2C46D2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="" xmlns:a16="http://schemas.microsoft.com/office/drawing/2014/main" id="{23DC8FD2-DD47-49AF-BB94-5E0E6A3647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="" xmlns:a16="http://schemas.microsoft.com/office/drawing/2014/main" id="{D8A549D6-790A-20A5-0075-4B73D63F1F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="" xmlns:a16="http://schemas.microsoft.com/office/drawing/2014/main" id="{54981BEC-408F-06D9-C01E-FA3B4D9200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="" xmlns:a16="http://schemas.microsoft.com/office/drawing/2014/main" id="{09F833F2-0E5D-D9BC-ED53-73027F0A2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46486-2946-43DA-BD9E-2F99D49382F0}" type="datetimeFigureOut">
              <a:rPr lang="en-GB" smtClean="0"/>
              <a:t>28/05/2025</a:t>
            </a:fld>
            <a:endParaRPr lang="en-GB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="" xmlns:a16="http://schemas.microsoft.com/office/drawing/2014/main" id="{06F043D6-48C9-00D2-5D1B-540D2A8D6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="" xmlns:a16="http://schemas.microsoft.com/office/drawing/2014/main" id="{3E2E3306-258F-61BE-DBBE-4A8877F21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C889E-5367-48C9-880D-DC39EC7B8FD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2464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94E9E8C1-B35F-9715-0A22-101B9C40A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="" xmlns:a16="http://schemas.microsoft.com/office/drawing/2014/main" id="{2BE79CDC-7542-9686-AAFA-79542DD48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46486-2946-43DA-BD9E-2F99D49382F0}" type="datetimeFigureOut">
              <a:rPr lang="en-GB" smtClean="0"/>
              <a:t>28/05/2025</a:t>
            </a:fld>
            <a:endParaRPr lang="en-GB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="" xmlns:a16="http://schemas.microsoft.com/office/drawing/2014/main" id="{468A0376-EB40-8FBD-EB21-9F57342F6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="" xmlns:a16="http://schemas.microsoft.com/office/drawing/2014/main" id="{0ED9CA5A-D117-F16F-12FB-1A8E2BD579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C889E-5367-48C9-880D-DC39EC7B8FD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8948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="" xmlns:a16="http://schemas.microsoft.com/office/drawing/2014/main" id="{2A954EB8-2F1F-5986-3B62-AB8D548E7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46486-2946-43DA-BD9E-2F99D49382F0}" type="datetimeFigureOut">
              <a:rPr lang="en-GB" smtClean="0"/>
              <a:t>28/05/2025</a:t>
            </a:fld>
            <a:endParaRPr lang="en-GB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="" xmlns:a16="http://schemas.microsoft.com/office/drawing/2014/main" id="{71B597F8-E5B7-0535-D516-9E4C6B3EF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="" xmlns:a16="http://schemas.microsoft.com/office/drawing/2014/main" id="{EADB11B7-0042-CCFD-78E4-458E26B1C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C889E-5367-48C9-880D-DC39EC7B8FD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1177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F7E005B6-2BF7-77DC-0562-B89ED23EEE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="" xmlns:a16="http://schemas.microsoft.com/office/drawing/2014/main" id="{65EBFA40-016F-9735-CACD-A86EC7FA3A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="" xmlns:a16="http://schemas.microsoft.com/office/drawing/2014/main" id="{687C0C49-D256-67F3-93CE-3504198120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="" xmlns:a16="http://schemas.microsoft.com/office/drawing/2014/main" id="{C2D4C070-195D-A593-67BE-EE7166177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46486-2946-43DA-BD9E-2F99D49382F0}" type="datetimeFigureOut">
              <a:rPr lang="en-GB" smtClean="0"/>
              <a:t>28/05/2025</a:t>
            </a:fld>
            <a:endParaRPr lang="en-GB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="" xmlns:a16="http://schemas.microsoft.com/office/drawing/2014/main" id="{4E5CEDF4-BA42-1F9A-9B0F-162B0A7ED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="" xmlns:a16="http://schemas.microsoft.com/office/drawing/2014/main" id="{55534FA3-8644-10F6-F76A-2A21403E7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C889E-5367-48C9-880D-DC39EC7B8FD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8612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C9389416-C7C5-DA6D-7107-97AB82FAA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="" xmlns:a16="http://schemas.microsoft.com/office/drawing/2014/main" id="{A38FA706-D349-2133-C8E1-F4B88B0BA1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="" xmlns:a16="http://schemas.microsoft.com/office/drawing/2014/main" id="{1B244EAF-1B25-C6FC-E37D-3C9B082A57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="" xmlns:a16="http://schemas.microsoft.com/office/drawing/2014/main" id="{C5B11951-14A0-33F1-4A8E-26A23A9DA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46486-2946-43DA-BD9E-2F99D49382F0}" type="datetimeFigureOut">
              <a:rPr lang="en-GB" smtClean="0"/>
              <a:t>28/05/2025</a:t>
            </a:fld>
            <a:endParaRPr lang="en-GB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="" xmlns:a16="http://schemas.microsoft.com/office/drawing/2014/main" id="{CD8335FB-AF9E-4C76-0A4B-3614B78C21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="" xmlns:a16="http://schemas.microsoft.com/office/drawing/2014/main" id="{E36E9E4F-31E1-3221-D9FC-6B19BFF5B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C889E-5367-48C9-880D-DC39EC7B8FD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2349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="" xmlns:a16="http://schemas.microsoft.com/office/drawing/2014/main" id="{7C89360F-3306-EAAF-32B6-7D4E720183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="" xmlns:a16="http://schemas.microsoft.com/office/drawing/2014/main" id="{EB6EFA11-2B60-7AE8-CDEC-2B4FFAC6A4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="" xmlns:a16="http://schemas.microsoft.com/office/drawing/2014/main" id="{CE39B67F-746E-6059-1FDA-C2EE978444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5A46486-2946-43DA-BD9E-2F99D49382F0}" type="datetimeFigureOut">
              <a:rPr lang="en-GB" smtClean="0"/>
              <a:t>28/05/2025</a:t>
            </a:fld>
            <a:endParaRPr lang="en-GB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="" xmlns:a16="http://schemas.microsoft.com/office/drawing/2014/main" id="{B78B7C7D-0E0E-E47E-4705-1F2A8F4399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="" xmlns:a16="http://schemas.microsoft.com/office/drawing/2014/main" id="{0EF0C3DF-8920-0D31-FE24-1B61E5BB9D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F7C889E-5367-48C9-880D-DC39EC7B8FD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3111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quicompetition.nl/register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yvettebogaert@hotmail.com" TargetMode="External"/><Relationship Id="rId4" Type="http://schemas.openxmlformats.org/officeDocument/2006/relationships/hyperlink" Target="https://youtu.be/kZAx3DdbRK4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quicompetition.nl/register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yvettebogaert@hotmail.com" TargetMode="External"/><Relationship Id="rId4" Type="http://schemas.openxmlformats.org/officeDocument/2006/relationships/hyperlink" Target="https://youtu.be/kZAx3DdbRK4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equicompetition.nl/public/match/67af5b466e6c836fe56fa6e7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equicompetition.nl/public/match/67af5b466e6c836fe56fa6e7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equicompetition.nl/public/match/67af5b466e6c836fe56fa6e7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="" xmlns:a16="http://schemas.microsoft.com/office/drawing/2014/main" id="{67B9DB9D-E52D-EC0E-193A-D8C7947110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0677" y="0"/>
            <a:ext cx="10861445" cy="6858000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="" xmlns:a16="http://schemas.microsoft.com/office/drawing/2014/main" id="{3F35E74B-1A96-14F1-152D-B3651CB44BE5}"/>
              </a:ext>
            </a:extLst>
          </p:cNvPr>
          <p:cNvSpPr txBox="1"/>
          <p:nvPr/>
        </p:nvSpPr>
        <p:spPr>
          <a:xfrm>
            <a:off x="237994" y="425885"/>
            <a:ext cx="4421687" cy="590931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fontAlgn="base">
              <a:buNone/>
            </a:pPr>
            <a:r>
              <a:rPr lang="de-DE" sz="14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Wenn Sie sich letztes Jahr nicht registriert haben, müssen Sie dies jetzt tun. Anschließend können Sie sich anmelden und Ihre Pferde hinzufügen und nennen.</a:t>
            </a:r>
          </a:p>
          <a:p>
            <a:pPr fontAlgn="base">
              <a:buNone/>
            </a:pPr>
            <a:endParaRPr lang="de-DE" sz="140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fontAlgn="base">
              <a:buNone/>
            </a:pPr>
            <a:r>
              <a:rPr lang="de-DE" sz="14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Sie müssen bei </a:t>
            </a:r>
            <a:r>
              <a:rPr lang="de-DE" sz="140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Equicompetition</a:t>
            </a:r>
            <a:r>
              <a:rPr lang="de-DE" sz="14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registrieren " </a:t>
            </a:r>
            <a:r>
              <a:rPr lang="de-DE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hlinkClick r:id="rId3" tooltip="https://www.equicompetition.nl/register"/>
              </a:rPr>
              <a:t>https://www.equicompetition.nl/register</a:t>
            </a:r>
            <a:endParaRPr lang="de-DE" sz="140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fontAlgn="base">
              <a:buNone/>
            </a:pPr>
            <a:r>
              <a:rPr lang="de-DE" sz="14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/>
            </a:r>
            <a:br>
              <a:rPr lang="de-DE" sz="14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</a:br>
            <a:r>
              <a:rPr lang="de-DE" sz="14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und dann "Einloggen" und Ihr(e) Pferd(e) zu Ihrem Konto hinzufügen.</a:t>
            </a:r>
          </a:p>
          <a:p>
            <a:pPr fontAlgn="base">
              <a:buNone/>
            </a:pPr>
            <a:r>
              <a:rPr lang="de-DE" sz="14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/>
            </a:r>
            <a:br>
              <a:rPr lang="de-DE" sz="14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</a:br>
            <a:r>
              <a:rPr lang="de-DE" sz="14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Sie müssen nur die Felder mit dem roten Sternchen ausfüllen, die anderen sind nicht wichtig.</a:t>
            </a:r>
          </a:p>
          <a:p>
            <a:pPr fontAlgn="base">
              <a:buNone/>
            </a:pPr>
            <a:r>
              <a:rPr lang="de-DE" sz="14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/>
            </a:r>
            <a:br>
              <a:rPr lang="de-DE" sz="14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</a:br>
            <a:r>
              <a:rPr lang="de-DE" sz="14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Ihre Registrierung ist dann abgeschlossen. </a:t>
            </a:r>
          </a:p>
          <a:p>
            <a:pPr fontAlgn="base">
              <a:buNone/>
            </a:pPr>
            <a:r>
              <a:rPr lang="de-DE" sz="14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/>
            </a:r>
            <a:br>
              <a:rPr lang="de-DE" sz="14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</a:br>
            <a:r>
              <a:rPr lang="de-DE" sz="14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This </a:t>
            </a:r>
            <a:r>
              <a:rPr lang="de-DE" sz="140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shows</a:t>
            </a:r>
            <a:r>
              <a:rPr lang="de-DE" sz="14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de-DE" sz="140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how</a:t>
            </a:r>
            <a:r>
              <a:rPr lang="de-DE" sz="14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de-DE" sz="140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to</a:t>
            </a:r>
            <a:r>
              <a:rPr lang="de-DE" sz="14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de-DE" sz="140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register</a:t>
            </a:r>
            <a:r>
              <a:rPr lang="de-DE" sz="14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    </a:t>
            </a:r>
            <a:r>
              <a:rPr lang="de-DE" sz="1400" dirty="0">
                <a:solidFill>
                  <a:srgbClr val="0563C1"/>
                </a:solidFill>
                <a:effectLst/>
                <a:latin typeface="Calibri" panose="020F0502020204030204" pitchFamily="34" charset="0"/>
                <a:hlinkClick r:id="rId4" tooltip="https://youtu.be/kZAx3DdbRK4"/>
              </a:rPr>
              <a:t>https://youtu.be/kZAx3DdbRK4</a:t>
            </a:r>
            <a:endParaRPr lang="de-DE" sz="140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fontAlgn="base">
              <a:buNone/>
            </a:pPr>
            <a:r>
              <a:rPr lang="de-DE" sz="14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/>
            </a:r>
            <a:br>
              <a:rPr lang="de-DE" sz="14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</a:br>
            <a:endParaRPr lang="de-DE" sz="140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fontAlgn="base">
              <a:buNone/>
            </a:pPr>
            <a:r>
              <a:rPr lang="de-DE" sz="14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Wenn Sie Probleme bei der Registrierung haben, können Sie mich per Mail oder WhatsApp oder kontaktieren.</a:t>
            </a:r>
          </a:p>
          <a:p>
            <a:pPr fontAlgn="base">
              <a:buNone/>
            </a:pPr>
            <a:endParaRPr lang="de-DE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fontAlgn="base">
              <a:buNone/>
            </a:pPr>
            <a:r>
              <a:rPr lang="de-DE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hlinkClick r:id="rId5"/>
              </a:rPr>
              <a:t>yvettebogaert@hotmail.com</a:t>
            </a:r>
            <a:endParaRPr lang="de-DE" sz="140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fontAlgn="base">
              <a:buNone/>
            </a:pPr>
            <a:endParaRPr lang="de-DE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fontAlgn="base">
              <a:buNone/>
            </a:pPr>
            <a:r>
              <a:rPr lang="de-DE" sz="14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+31616409744 </a:t>
            </a:r>
            <a:r>
              <a:rPr lang="de-DE" sz="140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yvett</a:t>
            </a:r>
            <a:endParaRPr lang="de-DE" sz="140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>
              <a:buNone/>
            </a:pPr>
            <a:r>
              <a:rPr lang="de-DE" sz="14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/>
            </a:r>
            <a:br>
              <a:rPr lang="de-DE" sz="14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</a:br>
            <a:endParaRPr lang="en-GB" sz="1400" dirty="0"/>
          </a:p>
        </p:txBody>
      </p:sp>
      <p:cxnSp>
        <p:nvCxnSpPr>
          <p:cNvPr id="6" name="Rechte verbindingslijn met pijl 5">
            <a:extLst>
              <a:ext uri="{FF2B5EF4-FFF2-40B4-BE49-F238E27FC236}">
                <a16:creationId xmlns="" xmlns:a16="http://schemas.microsoft.com/office/drawing/2014/main" id="{30130ACA-F487-2B4E-BCAF-A2740F008EB0}"/>
              </a:ext>
            </a:extLst>
          </p:cNvPr>
          <p:cNvCxnSpPr/>
          <p:nvPr/>
        </p:nvCxnSpPr>
        <p:spPr>
          <a:xfrm>
            <a:off x="6801633" y="175364"/>
            <a:ext cx="776614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feld 1"/>
          <p:cNvSpPr txBox="1"/>
          <p:nvPr/>
        </p:nvSpPr>
        <p:spPr>
          <a:xfrm>
            <a:off x="6451600" y="3441700"/>
            <a:ext cx="2803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Deutschland angeben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17944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862EF0F4-E07B-F26A-EA9C-1A52FDEA1B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="" xmlns:a16="http://schemas.microsoft.com/office/drawing/2014/main" id="{5AF20CF8-166B-6AF7-205E-A5874CC541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5277" y="0"/>
            <a:ext cx="10861445" cy="6858000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="" xmlns:a16="http://schemas.microsoft.com/office/drawing/2014/main" id="{6DDC2CE8-E0A0-EACC-C886-CB08DAC4D3BD}"/>
              </a:ext>
            </a:extLst>
          </p:cNvPr>
          <p:cNvSpPr txBox="1"/>
          <p:nvPr/>
        </p:nvSpPr>
        <p:spPr>
          <a:xfrm>
            <a:off x="237994" y="425885"/>
            <a:ext cx="4421687" cy="590931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fontAlgn="base">
              <a:buNone/>
            </a:pPr>
            <a:r>
              <a:rPr lang="de-DE" sz="14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Wenn Sie sich letztes Jahr nicht registriert haben, müssen Sie dies jetzt tun. Anschließend können Sie sich anmelden und Ihre Pferde hinzufügen und nennen.</a:t>
            </a:r>
          </a:p>
          <a:p>
            <a:pPr fontAlgn="base">
              <a:buNone/>
            </a:pPr>
            <a:endParaRPr lang="de-DE" sz="140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fontAlgn="base">
              <a:buNone/>
            </a:pPr>
            <a:r>
              <a:rPr lang="de-DE" sz="14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Sie müssen bei </a:t>
            </a:r>
            <a:r>
              <a:rPr lang="de-DE" sz="140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Equicompetition</a:t>
            </a:r>
            <a:r>
              <a:rPr lang="de-DE" sz="14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registrieren " </a:t>
            </a:r>
            <a:r>
              <a:rPr lang="de-DE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hlinkClick r:id="rId3" tooltip="https://www.equicompetition.nl/register"/>
              </a:rPr>
              <a:t>https://www.equicompetition.nl/register</a:t>
            </a:r>
            <a:endParaRPr lang="de-DE" sz="140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fontAlgn="base">
              <a:buNone/>
            </a:pPr>
            <a:r>
              <a:rPr lang="de-DE" sz="14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/>
            </a:r>
            <a:br>
              <a:rPr lang="de-DE" sz="14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</a:br>
            <a:r>
              <a:rPr lang="de-DE" sz="14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und dann "Einloggen" und Ihr(e) Pferd(e) zu Ihrem Konto hinzufügen.</a:t>
            </a:r>
          </a:p>
          <a:p>
            <a:pPr fontAlgn="base">
              <a:buNone/>
            </a:pPr>
            <a:r>
              <a:rPr lang="de-DE" sz="14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/>
            </a:r>
            <a:br>
              <a:rPr lang="de-DE" sz="14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</a:br>
            <a:r>
              <a:rPr lang="de-DE" sz="14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Sie müssen nur die Felder mit dem roten Sternchen ausfüllen, die anderen sind nicht wichtig.</a:t>
            </a:r>
          </a:p>
          <a:p>
            <a:pPr fontAlgn="base">
              <a:buNone/>
            </a:pPr>
            <a:r>
              <a:rPr lang="de-DE" sz="14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/>
            </a:r>
            <a:br>
              <a:rPr lang="de-DE" sz="14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</a:br>
            <a:r>
              <a:rPr lang="de-DE" sz="14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Ihre Registrierung ist dann abgeschlossen. </a:t>
            </a:r>
          </a:p>
          <a:p>
            <a:pPr fontAlgn="base">
              <a:buNone/>
            </a:pPr>
            <a:r>
              <a:rPr lang="de-DE" sz="14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/>
            </a:r>
            <a:br>
              <a:rPr lang="de-DE" sz="14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</a:br>
            <a:r>
              <a:rPr lang="de-DE" sz="14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This </a:t>
            </a:r>
            <a:r>
              <a:rPr lang="de-DE" sz="140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shows</a:t>
            </a:r>
            <a:r>
              <a:rPr lang="de-DE" sz="14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de-DE" sz="140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how</a:t>
            </a:r>
            <a:r>
              <a:rPr lang="de-DE" sz="14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de-DE" sz="140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to</a:t>
            </a:r>
            <a:r>
              <a:rPr lang="de-DE" sz="14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de-DE" sz="140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register</a:t>
            </a:r>
            <a:r>
              <a:rPr lang="de-DE" sz="14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    </a:t>
            </a:r>
            <a:r>
              <a:rPr lang="de-DE" sz="1400" dirty="0">
                <a:solidFill>
                  <a:srgbClr val="0563C1"/>
                </a:solidFill>
                <a:effectLst/>
                <a:latin typeface="Calibri" panose="020F0502020204030204" pitchFamily="34" charset="0"/>
                <a:hlinkClick r:id="rId4" tooltip="https://youtu.be/kZAx3DdbRK4"/>
              </a:rPr>
              <a:t>https://youtu.be/kZAx3DdbRK4</a:t>
            </a:r>
            <a:endParaRPr lang="de-DE" sz="140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fontAlgn="base">
              <a:buNone/>
            </a:pPr>
            <a:r>
              <a:rPr lang="de-DE" sz="14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/>
            </a:r>
            <a:br>
              <a:rPr lang="de-DE" sz="14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</a:br>
            <a:endParaRPr lang="de-DE" sz="140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fontAlgn="base">
              <a:buNone/>
            </a:pPr>
            <a:r>
              <a:rPr lang="de-DE" sz="14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Wenn Sie Probleme bei der Registrierung haben, können Sie mich per Mail oder WhatsApp oder kontaktieren.</a:t>
            </a:r>
          </a:p>
          <a:p>
            <a:pPr fontAlgn="base">
              <a:buNone/>
            </a:pPr>
            <a:endParaRPr lang="de-DE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fontAlgn="base">
              <a:buNone/>
            </a:pPr>
            <a:r>
              <a:rPr lang="de-DE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hlinkClick r:id="rId5"/>
              </a:rPr>
              <a:t>yvettebogaert@hotmail.com</a:t>
            </a:r>
            <a:endParaRPr lang="de-DE" sz="140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fontAlgn="base">
              <a:buNone/>
            </a:pPr>
            <a:endParaRPr lang="de-DE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fontAlgn="base">
              <a:buNone/>
            </a:pPr>
            <a:r>
              <a:rPr lang="de-DE" sz="14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+31616409744 </a:t>
            </a:r>
            <a:r>
              <a:rPr lang="de-DE" sz="140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yvett</a:t>
            </a:r>
            <a:endParaRPr lang="de-DE" sz="140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>
              <a:buNone/>
            </a:pPr>
            <a:r>
              <a:rPr lang="de-DE" sz="14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/>
            </a:r>
            <a:br>
              <a:rPr lang="de-DE" sz="14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</a:br>
            <a:endParaRPr lang="en-GB" sz="1400" dirty="0"/>
          </a:p>
        </p:txBody>
      </p:sp>
      <p:cxnSp>
        <p:nvCxnSpPr>
          <p:cNvPr id="6" name="Rechte verbindingslijn met pijl 5">
            <a:extLst>
              <a:ext uri="{FF2B5EF4-FFF2-40B4-BE49-F238E27FC236}">
                <a16:creationId xmlns="" xmlns:a16="http://schemas.microsoft.com/office/drawing/2014/main" id="{37372CD2-E281-E527-39D0-039CEEC42901}"/>
              </a:ext>
            </a:extLst>
          </p:cNvPr>
          <p:cNvCxnSpPr/>
          <p:nvPr/>
        </p:nvCxnSpPr>
        <p:spPr>
          <a:xfrm>
            <a:off x="6801633" y="175364"/>
            <a:ext cx="776614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Rechte verbindingslijn met pijl 4">
            <a:extLst>
              <a:ext uri="{FF2B5EF4-FFF2-40B4-BE49-F238E27FC236}">
                <a16:creationId xmlns="" xmlns:a16="http://schemas.microsoft.com/office/drawing/2014/main" id="{270605D2-0854-F34B-47A7-EEC27BFC4AFF}"/>
              </a:ext>
            </a:extLst>
          </p:cNvPr>
          <p:cNvCxnSpPr/>
          <p:nvPr/>
        </p:nvCxnSpPr>
        <p:spPr>
          <a:xfrm>
            <a:off x="3532340" y="5736921"/>
            <a:ext cx="1778696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feld 6"/>
          <p:cNvSpPr txBox="1"/>
          <p:nvPr/>
        </p:nvSpPr>
        <p:spPr>
          <a:xfrm>
            <a:off x="6438900" y="3454400"/>
            <a:ext cx="2803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Deutschland angeben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0895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C724AD78-04D2-59DC-B428-D828A38503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="" xmlns:a16="http://schemas.microsoft.com/office/drawing/2014/main" id="{244E40A8-690D-520B-14F7-E21EE673B0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5277" y="0"/>
            <a:ext cx="10861445" cy="6858000"/>
          </a:xfrm>
          <a:prstGeom prst="rect">
            <a:avLst/>
          </a:prstGeom>
        </p:spPr>
      </p:pic>
      <p:cxnSp>
        <p:nvCxnSpPr>
          <p:cNvPr id="6" name="Rechte verbindingslijn met pijl 5">
            <a:extLst>
              <a:ext uri="{FF2B5EF4-FFF2-40B4-BE49-F238E27FC236}">
                <a16:creationId xmlns="" xmlns:a16="http://schemas.microsoft.com/office/drawing/2014/main" id="{5837649E-FD63-6D15-41A5-BB0E286EB22F}"/>
              </a:ext>
            </a:extLst>
          </p:cNvPr>
          <p:cNvCxnSpPr/>
          <p:nvPr/>
        </p:nvCxnSpPr>
        <p:spPr>
          <a:xfrm>
            <a:off x="6801633" y="175364"/>
            <a:ext cx="776614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Rechte verbindingslijn met pijl 4">
            <a:extLst>
              <a:ext uri="{FF2B5EF4-FFF2-40B4-BE49-F238E27FC236}">
                <a16:creationId xmlns="" xmlns:a16="http://schemas.microsoft.com/office/drawing/2014/main" id="{B42C91E8-BACA-5B20-81A6-B12CAACE72F9}"/>
              </a:ext>
            </a:extLst>
          </p:cNvPr>
          <p:cNvCxnSpPr/>
          <p:nvPr/>
        </p:nvCxnSpPr>
        <p:spPr>
          <a:xfrm>
            <a:off x="4709787" y="6713951"/>
            <a:ext cx="1778696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" name="Rechte verbindingslijn met pijl 1">
            <a:extLst>
              <a:ext uri="{FF2B5EF4-FFF2-40B4-BE49-F238E27FC236}">
                <a16:creationId xmlns="" xmlns:a16="http://schemas.microsoft.com/office/drawing/2014/main" id="{6019B040-D34B-68B4-5000-55734286535D}"/>
              </a:ext>
            </a:extLst>
          </p:cNvPr>
          <p:cNvCxnSpPr>
            <a:cxnSpLocks/>
          </p:cNvCxnSpPr>
          <p:nvPr/>
        </p:nvCxnSpPr>
        <p:spPr>
          <a:xfrm flipV="1">
            <a:off x="9144000" y="275573"/>
            <a:ext cx="1703540" cy="120249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kstvak 8">
            <a:extLst>
              <a:ext uri="{FF2B5EF4-FFF2-40B4-BE49-F238E27FC236}">
                <a16:creationId xmlns="" xmlns:a16="http://schemas.microsoft.com/office/drawing/2014/main" id="{EC541EAB-C7C9-9B1D-AAF2-BAE7AE8EB656}"/>
              </a:ext>
            </a:extLst>
          </p:cNvPr>
          <p:cNvSpPr txBox="1"/>
          <p:nvPr/>
        </p:nvSpPr>
        <p:spPr>
          <a:xfrm>
            <a:off x="288099" y="1189973"/>
            <a:ext cx="45469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highlight>
                  <a:srgbClr val="C0C0C0"/>
                </a:highlight>
              </a:rPr>
              <a:t>xxxxxx</a:t>
            </a:r>
            <a:endParaRPr lang="en-GB" dirty="0">
              <a:highlight>
                <a:srgbClr val="C0C0C0"/>
              </a:highlight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6451600" y="3429000"/>
            <a:ext cx="2803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Deutschland angeben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29486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="" xmlns:a16="http://schemas.microsoft.com/office/drawing/2014/main" id="{8E287E81-545C-9AD8-E808-497A35A180C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7107"/>
          <a:stretch/>
        </p:blipFill>
        <p:spPr>
          <a:xfrm>
            <a:off x="91859" y="311024"/>
            <a:ext cx="9144000" cy="5684808"/>
          </a:xfrm>
          <a:prstGeom prst="rect">
            <a:avLst/>
          </a:prstGeom>
        </p:spPr>
      </p:pic>
      <p:cxnSp>
        <p:nvCxnSpPr>
          <p:cNvPr id="5" name="Rechte verbindingslijn met pijl 4">
            <a:extLst>
              <a:ext uri="{FF2B5EF4-FFF2-40B4-BE49-F238E27FC236}">
                <a16:creationId xmlns="" xmlns:a16="http://schemas.microsoft.com/office/drawing/2014/main" id="{538539DB-4470-9FEF-62BB-B711D8EEB0A3}"/>
              </a:ext>
            </a:extLst>
          </p:cNvPr>
          <p:cNvCxnSpPr>
            <a:cxnSpLocks/>
          </p:cNvCxnSpPr>
          <p:nvPr/>
        </p:nvCxnSpPr>
        <p:spPr>
          <a:xfrm flipH="1">
            <a:off x="2914074" y="663879"/>
            <a:ext cx="4614068" cy="67309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kstvak 5">
            <a:extLst>
              <a:ext uri="{FF2B5EF4-FFF2-40B4-BE49-F238E27FC236}">
                <a16:creationId xmlns="" xmlns:a16="http://schemas.microsoft.com/office/drawing/2014/main" id="{55C6E567-B36F-D4B8-B17A-AA26E048521C}"/>
              </a:ext>
            </a:extLst>
          </p:cNvPr>
          <p:cNvSpPr txBox="1"/>
          <p:nvPr/>
        </p:nvSpPr>
        <p:spPr>
          <a:xfrm>
            <a:off x="7528142" y="311024"/>
            <a:ext cx="4096011" cy="120032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dirty="0">
                <a:highlight>
                  <a:srgbClr val="C0C0C0"/>
                </a:highlight>
              </a:rPr>
              <a:t>Geben Sie in der Suchmaske „</a:t>
            </a:r>
            <a:r>
              <a:rPr lang="de-DE" dirty="0" err="1">
                <a:highlight>
                  <a:srgbClr val="C0C0C0"/>
                </a:highlight>
              </a:rPr>
              <a:t>Deurne</a:t>
            </a:r>
            <a:r>
              <a:rPr lang="de-DE" dirty="0">
                <a:highlight>
                  <a:srgbClr val="C0C0C0"/>
                </a:highlight>
              </a:rPr>
              <a:t>“ ein und scrollen Sie dann nach unten, bis Sie zu „Juli“ gelangen. Dort sehen Sie unseren Turnier.</a:t>
            </a:r>
            <a:endParaRPr lang="en-GB" dirty="0">
              <a:highlight>
                <a:srgbClr val="C0C0C0"/>
              </a:highlight>
            </a:endParaRPr>
          </a:p>
        </p:txBody>
      </p:sp>
      <p:pic>
        <p:nvPicPr>
          <p:cNvPr id="8" name="Afbeelding 7">
            <a:extLst>
              <a:ext uri="{FF2B5EF4-FFF2-40B4-BE49-F238E27FC236}">
                <a16:creationId xmlns="" xmlns:a16="http://schemas.microsoft.com/office/drawing/2014/main" id="{8EEB0AEF-B8AE-85CC-D7E0-378C439A4ADF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15114" t="19361"/>
          <a:stretch/>
        </p:blipFill>
        <p:spPr>
          <a:xfrm>
            <a:off x="6003527" y="2137814"/>
            <a:ext cx="6188473" cy="4409162"/>
          </a:xfrm>
          <a:prstGeom prst="rect">
            <a:avLst/>
          </a:prstGeom>
        </p:spPr>
      </p:pic>
      <p:cxnSp>
        <p:nvCxnSpPr>
          <p:cNvPr id="11" name="Rechte verbindingslijn met pijl 10">
            <a:extLst>
              <a:ext uri="{FF2B5EF4-FFF2-40B4-BE49-F238E27FC236}">
                <a16:creationId xmlns="" xmlns:a16="http://schemas.microsoft.com/office/drawing/2014/main" id="{0E102E07-9740-396C-CCF1-B6F7220774C7}"/>
              </a:ext>
            </a:extLst>
          </p:cNvPr>
          <p:cNvCxnSpPr/>
          <p:nvPr/>
        </p:nvCxnSpPr>
        <p:spPr>
          <a:xfrm>
            <a:off x="9223333" y="1511353"/>
            <a:ext cx="0" cy="346970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met pijl 12">
            <a:extLst>
              <a:ext uri="{FF2B5EF4-FFF2-40B4-BE49-F238E27FC236}">
                <a16:creationId xmlns="" xmlns:a16="http://schemas.microsoft.com/office/drawing/2014/main" id="{6EB9B22D-27C8-ADD7-7E78-03F5D6B8F54E}"/>
              </a:ext>
            </a:extLst>
          </p:cNvPr>
          <p:cNvCxnSpPr>
            <a:cxnSpLocks/>
          </p:cNvCxnSpPr>
          <p:nvPr/>
        </p:nvCxnSpPr>
        <p:spPr>
          <a:xfrm flipH="1">
            <a:off x="7014575" y="1511353"/>
            <a:ext cx="1106309" cy="83101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236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4A03E4DA-CA01-AFC9-D2C2-A7632E2235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="" xmlns:a16="http://schemas.microsoft.com/office/drawing/2014/main" id="{AC440861-730A-08D9-E0A6-DB233CD6317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9299"/>
          <a:stretch/>
        </p:blipFill>
        <p:spPr>
          <a:xfrm>
            <a:off x="1367590" y="866274"/>
            <a:ext cx="9144000" cy="5534526"/>
          </a:xfrm>
          <a:prstGeom prst="rect">
            <a:avLst/>
          </a:prstGeom>
        </p:spPr>
      </p:pic>
      <p:cxnSp>
        <p:nvCxnSpPr>
          <p:cNvPr id="5" name="Rechte verbindingslijn met pijl 4">
            <a:extLst>
              <a:ext uri="{FF2B5EF4-FFF2-40B4-BE49-F238E27FC236}">
                <a16:creationId xmlns="" xmlns:a16="http://schemas.microsoft.com/office/drawing/2014/main" id="{38671373-F81C-2586-D160-5E83567E8AB9}"/>
              </a:ext>
            </a:extLst>
          </p:cNvPr>
          <p:cNvCxnSpPr>
            <a:cxnSpLocks/>
          </p:cNvCxnSpPr>
          <p:nvPr/>
        </p:nvCxnSpPr>
        <p:spPr>
          <a:xfrm flipH="1">
            <a:off x="6304548" y="757989"/>
            <a:ext cx="878305" cy="267101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kstvak 6">
            <a:extLst>
              <a:ext uri="{FF2B5EF4-FFF2-40B4-BE49-F238E27FC236}">
                <a16:creationId xmlns="" xmlns:a16="http://schemas.microsoft.com/office/drawing/2014/main" id="{A2A40049-A33B-8D8F-86DE-8F03BABB8773}"/>
              </a:ext>
            </a:extLst>
          </p:cNvPr>
          <p:cNvSpPr txBox="1"/>
          <p:nvPr/>
        </p:nvSpPr>
        <p:spPr>
          <a:xfrm>
            <a:off x="7182853" y="120316"/>
            <a:ext cx="36415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Wenn Sie auf die deutsche Flagge klicken, wird der Text auf Deutsch angezeigt.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6026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="" xmlns:a16="http://schemas.microsoft.com/office/drawing/2014/main" id="{05E09A83-74F1-A7C0-BA84-51C0B191720B}"/>
              </a:ext>
            </a:extLst>
          </p:cNvPr>
          <p:cNvSpPr txBox="1"/>
          <p:nvPr/>
        </p:nvSpPr>
        <p:spPr>
          <a:xfrm>
            <a:off x="438411" y="300625"/>
            <a:ext cx="96700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hlinkClick r:id="rId2"/>
              </a:rPr>
              <a:t>https://www.equicompetition.nl/public/match/67af5b466e6c836fe56fa6e7</a:t>
            </a:r>
            <a:endParaRPr lang="en-GB" dirty="0"/>
          </a:p>
          <a:p>
            <a:endParaRPr lang="en-GB" dirty="0"/>
          </a:p>
        </p:txBody>
      </p:sp>
      <p:pic>
        <p:nvPicPr>
          <p:cNvPr id="4" name="Afbeelding 3">
            <a:extLst>
              <a:ext uri="{FF2B5EF4-FFF2-40B4-BE49-F238E27FC236}">
                <a16:creationId xmlns="" xmlns:a16="http://schemas.microsoft.com/office/drawing/2014/main" id="{D64C0BBB-B734-F554-75C3-EF175BEAEE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4739" y="666935"/>
            <a:ext cx="7318480" cy="3824402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="" xmlns:a16="http://schemas.microsoft.com/office/drawing/2014/main" id="{9BE78B5A-AACB-3020-5222-A145C78799B5}"/>
              </a:ext>
            </a:extLst>
          </p:cNvPr>
          <p:cNvSpPr txBox="1"/>
          <p:nvPr/>
        </p:nvSpPr>
        <p:spPr>
          <a:xfrm>
            <a:off x="424267" y="790525"/>
            <a:ext cx="2489548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Achtung!!</a:t>
            </a:r>
          </a:p>
          <a:p>
            <a:r>
              <a:rPr lang="de-DE" dirty="0"/>
              <a:t>Wenn Sie 1 Pferd bei der EM starten möchten, müssen Sie hier klicken.</a:t>
            </a:r>
          </a:p>
          <a:p>
            <a:endParaRPr lang="de-DE" dirty="0"/>
          </a:p>
          <a:p>
            <a:r>
              <a:rPr lang="de-DE" dirty="0"/>
              <a:t>Wenn Sie ein zweites Pferd in der EM starten möchten, klicken Sie hier.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dirty="0"/>
              <a:t>Wie Sie AJA &amp; Guest registrieren, erfahren Sie auf den folgenden </a:t>
            </a:r>
            <a:r>
              <a:rPr lang="de-DE" dirty="0" err="1"/>
              <a:t>slides</a:t>
            </a:r>
            <a:r>
              <a:rPr lang="de-DE" dirty="0"/>
              <a:t>.</a:t>
            </a:r>
            <a:endParaRPr lang="en-GB" dirty="0"/>
          </a:p>
        </p:txBody>
      </p:sp>
      <p:cxnSp>
        <p:nvCxnSpPr>
          <p:cNvPr id="10" name="Rechte verbindingslijn 9">
            <a:extLst>
              <a:ext uri="{FF2B5EF4-FFF2-40B4-BE49-F238E27FC236}">
                <a16:creationId xmlns="" xmlns:a16="http://schemas.microsoft.com/office/drawing/2014/main" id="{900296A4-44D7-0659-0034-3405D200F2C4}"/>
              </a:ext>
            </a:extLst>
          </p:cNvPr>
          <p:cNvCxnSpPr>
            <a:cxnSpLocks/>
          </p:cNvCxnSpPr>
          <p:nvPr/>
        </p:nvCxnSpPr>
        <p:spPr>
          <a:xfrm>
            <a:off x="4684738" y="1631718"/>
            <a:ext cx="0" cy="59791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met pijl 11">
            <a:extLst>
              <a:ext uri="{FF2B5EF4-FFF2-40B4-BE49-F238E27FC236}">
                <a16:creationId xmlns="" xmlns:a16="http://schemas.microsoft.com/office/drawing/2014/main" id="{04729B7F-060A-BE31-D87A-85F2FCFD0DBE}"/>
              </a:ext>
            </a:extLst>
          </p:cNvPr>
          <p:cNvCxnSpPr>
            <a:cxnSpLocks/>
          </p:cNvCxnSpPr>
          <p:nvPr/>
        </p:nvCxnSpPr>
        <p:spPr>
          <a:xfrm>
            <a:off x="2768252" y="1631718"/>
            <a:ext cx="1828800" cy="29503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Afbeelding 5">
            <a:extLst>
              <a:ext uri="{FF2B5EF4-FFF2-40B4-BE49-F238E27FC236}">
                <a16:creationId xmlns="" xmlns:a16="http://schemas.microsoft.com/office/drawing/2014/main" id="{B5DB89F8-1378-9432-FC56-2BD0A6A5CE5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84738" y="4800372"/>
            <a:ext cx="7318481" cy="2046187"/>
          </a:xfrm>
          <a:prstGeom prst="rect">
            <a:avLst/>
          </a:prstGeom>
        </p:spPr>
      </p:pic>
      <p:cxnSp>
        <p:nvCxnSpPr>
          <p:cNvPr id="9" name="Rechte verbindingslijn met pijl 8">
            <a:extLst>
              <a:ext uri="{FF2B5EF4-FFF2-40B4-BE49-F238E27FC236}">
                <a16:creationId xmlns="" xmlns:a16="http://schemas.microsoft.com/office/drawing/2014/main" id="{295D8032-DB4C-0B86-0266-2B4E4716EC2A}"/>
              </a:ext>
            </a:extLst>
          </p:cNvPr>
          <p:cNvCxnSpPr>
            <a:cxnSpLocks/>
          </p:cNvCxnSpPr>
          <p:nvPr/>
        </p:nvCxnSpPr>
        <p:spPr>
          <a:xfrm>
            <a:off x="2404997" y="3429000"/>
            <a:ext cx="2542784" cy="22384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>
            <a:extLst>
              <a:ext uri="{FF2B5EF4-FFF2-40B4-BE49-F238E27FC236}">
                <a16:creationId xmlns="" xmlns:a16="http://schemas.microsoft.com/office/drawing/2014/main" id="{D35C44A1-DFE2-D6DC-513B-9DFC207F3DCA}"/>
              </a:ext>
            </a:extLst>
          </p:cNvPr>
          <p:cNvCxnSpPr>
            <a:cxnSpLocks/>
          </p:cNvCxnSpPr>
          <p:nvPr/>
        </p:nvCxnSpPr>
        <p:spPr>
          <a:xfrm>
            <a:off x="5037554" y="3353889"/>
            <a:ext cx="0" cy="80475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1367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6E46D67C-1AE6-E715-3801-846565E394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="" xmlns:a16="http://schemas.microsoft.com/office/drawing/2014/main" id="{FD4300AC-1BA1-F408-9C8E-76042E37ABB1}"/>
              </a:ext>
            </a:extLst>
          </p:cNvPr>
          <p:cNvSpPr txBox="1"/>
          <p:nvPr/>
        </p:nvSpPr>
        <p:spPr>
          <a:xfrm>
            <a:off x="438411" y="300625"/>
            <a:ext cx="96700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hlinkClick r:id="rId2"/>
              </a:rPr>
              <a:t>https://www.equicompetition.nl/public/match/67af5b466e6c836fe56fa6e7</a:t>
            </a:r>
            <a:endParaRPr lang="en-GB" dirty="0"/>
          </a:p>
          <a:p>
            <a:endParaRPr lang="en-GB" dirty="0"/>
          </a:p>
        </p:txBody>
      </p:sp>
      <p:pic>
        <p:nvPicPr>
          <p:cNvPr id="4" name="Afbeelding 3">
            <a:extLst>
              <a:ext uri="{FF2B5EF4-FFF2-40B4-BE49-F238E27FC236}">
                <a16:creationId xmlns="" xmlns:a16="http://schemas.microsoft.com/office/drawing/2014/main" id="{C41206A9-0F83-1EF8-F82E-C43D86221F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4738" y="764708"/>
            <a:ext cx="7318480" cy="3824402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="" xmlns:a16="http://schemas.microsoft.com/office/drawing/2014/main" id="{1A9E4250-F87A-00A9-D2B5-64F46411A838}"/>
              </a:ext>
            </a:extLst>
          </p:cNvPr>
          <p:cNvSpPr txBox="1"/>
          <p:nvPr/>
        </p:nvSpPr>
        <p:spPr>
          <a:xfrm>
            <a:off x="424267" y="790525"/>
            <a:ext cx="2489548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Achtung!!</a:t>
            </a:r>
          </a:p>
          <a:p>
            <a:r>
              <a:rPr lang="de-DE" dirty="0"/>
              <a:t>Wenn Sie Ihr 2e Pferd in der AJA &amp; Gäste anmelden möchten, müssen Sie dieses anklicken und anschließend auch die boxen bei Extra ankreuzen.</a:t>
            </a:r>
            <a:endParaRPr lang="en-GB" dirty="0"/>
          </a:p>
          <a:p>
            <a:endParaRPr lang="en-GB" dirty="0"/>
          </a:p>
          <a:p>
            <a:r>
              <a:rPr lang="en-GB" dirty="0"/>
              <a:t>auf der </a:t>
            </a:r>
            <a:r>
              <a:rPr lang="en-GB" dirty="0" err="1"/>
              <a:t>Seite</a:t>
            </a:r>
            <a:r>
              <a:rPr lang="en-GB" dirty="0"/>
              <a:t> </a:t>
            </a:r>
            <a:r>
              <a:rPr lang="en-GB" dirty="0" err="1"/>
              <a:t>unter</a:t>
            </a:r>
            <a:r>
              <a:rPr lang="en-GB" dirty="0"/>
              <a:t> Extras</a:t>
            </a:r>
          </a:p>
        </p:txBody>
      </p:sp>
      <p:cxnSp>
        <p:nvCxnSpPr>
          <p:cNvPr id="10" name="Rechte verbindingslijn 9">
            <a:extLst>
              <a:ext uri="{FF2B5EF4-FFF2-40B4-BE49-F238E27FC236}">
                <a16:creationId xmlns="" xmlns:a16="http://schemas.microsoft.com/office/drawing/2014/main" id="{FB2C8C36-9BE3-587F-366F-E298117C1FD6}"/>
              </a:ext>
            </a:extLst>
          </p:cNvPr>
          <p:cNvCxnSpPr>
            <a:cxnSpLocks/>
          </p:cNvCxnSpPr>
          <p:nvPr/>
        </p:nvCxnSpPr>
        <p:spPr>
          <a:xfrm>
            <a:off x="4709794" y="2834217"/>
            <a:ext cx="0" cy="74822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met pijl 11">
            <a:extLst>
              <a:ext uri="{FF2B5EF4-FFF2-40B4-BE49-F238E27FC236}">
                <a16:creationId xmlns="" xmlns:a16="http://schemas.microsoft.com/office/drawing/2014/main" id="{AA87ABEF-57C6-A7FA-B731-63628B26D3B3}"/>
              </a:ext>
            </a:extLst>
          </p:cNvPr>
          <p:cNvCxnSpPr>
            <a:cxnSpLocks/>
          </p:cNvCxnSpPr>
          <p:nvPr/>
        </p:nvCxnSpPr>
        <p:spPr>
          <a:xfrm>
            <a:off x="2913816" y="2492516"/>
            <a:ext cx="1683236" cy="71581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Afbeelding 5">
            <a:extLst>
              <a:ext uri="{FF2B5EF4-FFF2-40B4-BE49-F238E27FC236}">
                <a16:creationId xmlns="" xmlns:a16="http://schemas.microsoft.com/office/drawing/2014/main" id="{8670BDAC-9536-B131-6CB8-F93A763A877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84738" y="4800372"/>
            <a:ext cx="7318481" cy="2046187"/>
          </a:xfrm>
          <a:prstGeom prst="rect">
            <a:avLst/>
          </a:prstGeom>
        </p:spPr>
      </p:pic>
      <p:cxnSp>
        <p:nvCxnSpPr>
          <p:cNvPr id="9" name="Rechte verbindingslijn met pijl 8">
            <a:extLst>
              <a:ext uri="{FF2B5EF4-FFF2-40B4-BE49-F238E27FC236}">
                <a16:creationId xmlns="" xmlns:a16="http://schemas.microsoft.com/office/drawing/2014/main" id="{EAF151FE-A184-22A8-8D60-A5DD9CF34FEC}"/>
              </a:ext>
            </a:extLst>
          </p:cNvPr>
          <p:cNvCxnSpPr>
            <a:cxnSpLocks/>
          </p:cNvCxnSpPr>
          <p:nvPr/>
        </p:nvCxnSpPr>
        <p:spPr>
          <a:xfrm>
            <a:off x="1669041" y="4002717"/>
            <a:ext cx="2928011" cy="143357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8964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00926AF4-3830-E60C-50B4-AA0E446F5D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="" xmlns:a16="http://schemas.microsoft.com/office/drawing/2014/main" id="{9B0FCC2F-0AC2-4F28-A9BF-88BEBF51D84E}"/>
              </a:ext>
            </a:extLst>
          </p:cNvPr>
          <p:cNvSpPr txBox="1"/>
          <p:nvPr/>
        </p:nvSpPr>
        <p:spPr>
          <a:xfrm>
            <a:off x="438411" y="300625"/>
            <a:ext cx="96700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hlinkClick r:id="rId2"/>
              </a:rPr>
              <a:t>https://www.equicompetition.nl/public/match/67af5b466e6c836fe56fa6e7</a:t>
            </a:r>
            <a:endParaRPr lang="en-GB" dirty="0"/>
          </a:p>
          <a:p>
            <a:endParaRPr lang="en-GB" dirty="0"/>
          </a:p>
        </p:txBody>
      </p:sp>
      <p:pic>
        <p:nvPicPr>
          <p:cNvPr id="4" name="Afbeelding 3">
            <a:extLst>
              <a:ext uri="{FF2B5EF4-FFF2-40B4-BE49-F238E27FC236}">
                <a16:creationId xmlns="" xmlns:a16="http://schemas.microsoft.com/office/drawing/2014/main" id="{3B3A102F-A1FD-51E3-6002-EE6D7D79B6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4738" y="764708"/>
            <a:ext cx="7318480" cy="3824402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="" xmlns:a16="http://schemas.microsoft.com/office/drawing/2014/main" id="{511910F4-B498-C1B6-AC14-6805A4D84A62}"/>
              </a:ext>
            </a:extLst>
          </p:cNvPr>
          <p:cNvSpPr txBox="1"/>
          <p:nvPr/>
        </p:nvSpPr>
        <p:spPr>
          <a:xfrm>
            <a:off x="424267" y="790525"/>
            <a:ext cx="2489548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Achtung!!</a:t>
            </a:r>
          </a:p>
          <a:p>
            <a:r>
              <a:rPr lang="de-DE" dirty="0"/>
              <a:t>Wenn Sie nur AJA &amp; Guest reiten möchten, sollten Sie hier klicken. </a:t>
            </a:r>
            <a:endParaRPr lang="en-GB" dirty="0"/>
          </a:p>
          <a:p>
            <a:r>
              <a:rPr lang="de-DE" dirty="0"/>
              <a:t>Hier ist nur das BBQ inklusive. </a:t>
            </a:r>
          </a:p>
          <a:p>
            <a:endParaRPr lang="de-DE" dirty="0"/>
          </a:p>
          <a:p>
            <a:endParaRPr lang="de-DE" dirty="0"/>
          </a:p>
          <a:p>
            <a:r>
              <a:rPr lang="de-DE" dirty="0"/>
              <a:t>Den boxen müssen Sie unter </a:t>
            </a:r>
            <a:r>
              <a:rPr lang="de-DE" dirty="0" err="1"/>
              <a:t>Extra‘s</a:t>
            </a:r>
            <a:r>
              <a:rPr lang="de-DE" dirty="0"/>
              <a:t> unten auf der Seite separat auswählen.</a:t>
            </a:r>
            <a:endParaRPr lang="en-GB" dirty="0"/>
          </a:p>
        </p:txBody>
      </p:sp>
      <p:cxnSp>
        <p:nvCxnSpPr>
          <p:cNvPr id="10" name="Rechte verbindingslijn 9">
            <a:extLst>
              <a:ext uri="{FF2B5EF4-FFF2-40B4-BE49-F238E27FC236}">
                <a16:creationId xmlns="" xmlns:a16="http://schemas.microsoft.com/office/drawing/2014/main" id="{7EB08D00-3E48-2DA5-3479-4DA853827B18}"/>
              </a:ext>
            </a:extLst>
          </p:cNvPr>
          <p:cNvCxnSpPr>
            <a:cxnSpLocks/>
          </p:cNvCxnSpPr>
          <p:nvPr/>
        </p:nvCxnSpPr>
        <p:spPr>
          <a:xfrm>
            <a:off x="4847573" y="2320812"/>
            <a:ext cx="0" cy="36878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met pijl 11">
            <a:extLst>
              <a:ext uri="{FF2B5EF4-FFF2-40B4-BE49-F238E27FC236}">
                <a16:creationId xmlns="" xmlns:a16="http://schemas.microsoft.com/office/drawing/2014/main" id="{E190094A-C63F-B982-4747-C30293907487}"/>
              </a:ext>
            </a:extLst>
          </p:cNvPr>
          <p:cNvCxnSpPr>
            <a:cxnSpLocks/>
          </p:cNvCxnSpPr>
          <p:nvPr/>
        </p:nvCxnSpPr>
        <p:spPr>
          <a:xfrm>
            <a:off x="2776030" y="2066632"/>
            <a:ext cx="1908708" cy="34132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Afbeelding 5">
            <a:extLst>
              <a:ext uri="{FF2B5EF4-FFF2-40B4-BE49-F238E27FC236}">
                <a16:creationId xmlns="" xmlns:a16="http://schemas.microsoft.com/office/drawing/2014/main" id="{B4DD5E93-A50A-050A-8F40-1E3F11FD024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84738" y="4800372"/>
            <a:ext cx="7318481" cy="2046187"/>
          </a:xfrm>
          <a:prstGeom prst="rect">
            <a:avLst/>
          </a:prstGeom>
        </p:spPr>
      </p:pic>
      <p:cxnSp>
        <p:nvCxnSpPr>
          <p:cNvPr id="5" name="Rechte verbindingslijn met pijl 4">
            <a:extLst>
              <a:ext uri="{FF2B5EF4-FFF2-40B4-BE49-F238E27FC236}">
                <a16:creationId xmlns="" xmlns:a16="http://schemas.microsoft.com/office/drawing/2014/main" id="{36E6E52E-4D7B-DE93-520D-6DEE51C6B5A0}"/>
              </a:ext>
            </a:extLst>
          </p:cNvPr>
          <p:cNvCxnSpPr>
            <a:cxnSpLocks/>
          </p:cNvCxnSpPr>
          <p:nvPr/>
        </p:nvCxnSpPr>
        <p:spPr>
          <a:xfrm>
            <a:off x="2327181" y="3687511"/>
            <a:ext cx="2520392" cy="179888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4439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242</Words>
  <Application>Microsoft Office PowerPoint</Application>
  <PresentationFormat>Breitbild</PresentationFormat>
  <Paragraphs>56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3" baseType="lpstr">
      <vt:lpstr>Aptos</vt:lpstr>
      <vt:lpstr>Aptos Display</vt:lpstr>
      <vt:lpstr>Arial</vt:lpstr>
      <vt:lpstr>Calibri</vt:lpstr>
      <vt:lpstr>Kantoorthema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Yvette Bogaert</dc:creator>
  <cp:lastModifiedBy>Bernward Engelke</cp:lastModifiedBy>
  <cp:revision>5</cp:revision>
  <dcterms:created xsi:type="dcterms:W3CDTF">2025-05-12T17:45:00Z</dcterms:created>
  <dcterms:modified xsi:type="dcterms:W3CDTF">2025-05-28T07:48:29Z</dcterms:modified>
</cp:coreProperties>
</file>